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6" r:id="rId1"/>
  </p:sldMasterIdLst>
  <p:sldIdLst>
    <p:sldId id="256" r:id="rId2"/>
    <p:sldId id="288" r:id="rId3"/>
    <p:sldId id="291" r:id="rId4"/>
    <p:sldId id="305" r:id="rId5"/>
    <p:sldId id="30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713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2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80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3979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10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98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68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2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3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1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4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8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5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6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8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4B2-BDF5-40AA-A38A-AF59FB9CB7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lgerian" panose="04020705040A02060702" pitchFamily="82" charset="0"/>
              </a:rPr>
              <a:t>Jermyn Borough Council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F3507-449F-432B-8A9F-811E3703F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88920" y="3496994"/>
            <a:ext cx="10063069" cy="78228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6699"/>
                </a:solidFill>
              </a:rPr>
              <a:t>05/16/19</a:t>
            </a:r>
          </a:p>
        </p:txBody>
      </p:sp>
    </p:spTree>
    <p:extLst>
      <p:ext uri="{BB962C8B-B14F-4D97-AF65-F5344CB8AC3E}">
        <p14:creationId xmlns:p14="http://schemas.microsoft.com/office/powerpoint/2010/main" val="146479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4B2-BDF5-40AA-A38A-AF59FB9CB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84314"/>
            <a:ext cx="9448800" cy="17367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Meeting 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3FFAC4-C4C3-40FD-92DA-95DF8E85329E}"/>
              </a:ext>
            </a:extLst>
          </p:cNvPr>
          <p:cNvSpPr/>
          <p:nvPr/>
        </p:nvSpPr>
        <p:spPr>
          <a:xfrm>
            <a:off x="2872108" y="2028300"/>
            <a:ext cx="48936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Call to Order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Pledge of Allegiance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Roll Call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Previous Meeting Minutes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Treasurer’s Report/Bills Payable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Correspondence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Public Comment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Reports 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Reports of Committees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Chicken Ordinance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Right to Know Act Resolution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Garbage Contract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Community Yard Sale 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Business Permit Application Final Review (Dan)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New Business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Adjournment</a:t>
            </a:r>
          </a:p>
        </p:txBody>
      </p:sp>
    </p:spTree>
    <p:extLst>
      <p:ext uri="{BB962C8B-B14F-4D97-AF65-F5344CB8AC3E}">
        <p14:creationId xmlns:p14="http://schemas.microsoft.com/office/powerpoint/2010/main" val="1799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77AA99-D8AE-4518-AEC4-1F5B0EAE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27" y="103302"/>
            <a:ext cx="10018713" cy="727364"/>
          </a:xfrm>
        </p:spPr>
        <p:txBody>
          <a:bodyPr>
            <a:normAutofit fontScale="90000"/>
          </a:bodyPr>
          <a:lstStyle/>
          <a:p>
            <a:r>
              <a:rPr lang="en-US" dirty="0"/>
              <a:t>Treasurer’s Report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8A8405-CEAE-4611-89F7-1EE95556F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37" y="830666"/>
            <a:ext cx="4810125" cy="4457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F3A480-1457-4659-B5A8-451AA509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137" y="5271801"/>
            <a:ext cx="48101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2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A8AE91-6C56-475C-8B65-C9F71895B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552" y="887896"/>
            <a:ext cx="6210985" cy="413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4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A8FAC3-0FA6-4991-B816-C09EE9257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555" y="207063"/>
            <a:ext cx="4973062" cy="595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7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0</TotalTime>
  <Words>55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Algerian</vt:lpstr>
      <vt:lpstr>Arial</vt:lpstr>
      <vt:lpstr>Calibri</vt:lpstr>
      <vt:lpstr>Copperplate Gothic Bold</vt:lpstr>
      <vt:lpstr>Impact</vt:lpstr>
      <vt:lpstr>Main Event</vt:lpstr>
      <vt:lpstr>Jermyn Borough Council Meeting</vt:lpstr>
      <vt:lpstr>Meeting Agenda</vt:lpstr>
      <vt:lpstr>Treasurer’s Report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Jermyn Borough Council Meeting</dc:title>
  <dc:creator>Jermyn Borough</dc:creator>
  <cp:lastModifiedBy>Jermyn Borough</cp:lastModifiedBy>
  <cp:revision>50</cp:revision>
  <dcterms:created xsi:type="dcterms:W3CDTF">2018-10-17T18:19:30Z</dcterms:created>
  <dcterms:modified xsi:type="dcterms:W3CDTF">2019-05-16T18:58:36Z</dcterms:modified>
</cp:coreProperties>
</file>